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251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166D-AA89-4DE7-8514-0BCDB32F46C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E00F-C838-4115-8073-4D0414F0F3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example.net/tikz/examples/christmas-tree-1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 for completely editable!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59" y="110096"/>
            <a:ext cx="6656282" cy="8923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066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highlight>
                  <a:srgbClr val="00FF00"/>
                </a:highlight>
                <a:latin typeface="CCFindTheCreeper" pitchFamily="2" charset="0"/>
                <a:ea typeface="CCFindTheCreeper" pitchFamily="2" charset="0"/>
              </a:rPr>
              <a:t>Ms. Pitchford’s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14468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CFindTheCreeper" pitchFamily="2" charset="0"/>
                <a:ea typeface="CCFindTheCreeper" pitchFamily="2" charset="0"/>
              </a:rPr>
              <a:t>Dec. 9</a:t>
            </a:r>
            <a:r>
              <a:rPr lang="en-US" baseline="30000" dirty="0">
                <a:solidFill>
                  <a:schemeClr val="bg1"/>
                </a:solidFill>
                <a:latin typeface="CCFindTheCreeper" pitchFamily="2" charset="0"/>
                <a:ea typeface="CCFindTheCreeper" pitchFamily="2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CFindTheCreeper" pitchFamily="2" charset="0"/>
                <a:ea typeface="CCFindTheCreeper" pitchFamily="2" charset="0"/>
              </a:rPr>
              <a:t> – 19th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074" y="2933102"/>
            <a:ext cx="2298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CFindTheCreeper" pitchFamily="2" charset="0"/>
                <a:ea typeface="CCFindTheCreeper" pitchFamily="2" charset="0"/>
              </a:rPr>
              <a:t>12/12 – Winter Wonderland event 4:30-7:30</a:t>
            </a:r>
          </a:p>
          <a:p>
            <a:endParaRPr lang="en-US" sz="1400" b="1" dirty="0">
              <a:latin typeface="CCFindTheCreeper" pitchFamily="2" charset="0"/>
              <a:ea typeface="CCFindTheCreeper" pitchFamily="2" charset="0"/>
            </a:endParaRPr>
          </a:p>
          <a:p>
            <a:r>
              <a:rPr lang="en-US" sz="1400" b="1" dirty="0">
                <a:latin typeface="CCFindTheCreeper" pitchFamily="2" charset="0"/>
                <a:ea typeface="CCFindTheCreeper" pitchFamily="2" charset="0"/>
              </a:rPr>
              <a:t>12/19 – End of Quarter 2 + Class party 12:30-2:00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9954" y="4401860"/>
            <a:ext cx="2819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Billingsley</a:t>
            </a:r>
          </a:p>
          <a:p>
            <a:r>
              <a:rPr lang="en-US" sz="1200" dirty="0" err="1">
                <a:latin typeface="CCFindTheCreeper" pitchFamily="2" charset="0"/>
                <a:ea typeface="CCFindTheCreeper" pitchFamily="2" charset="0"/>
              </a:rPr>
              <a:t>Boros</a:t>
            </a:r>
            <a:endParaRPr lang="en-US" sz="1200" dirty="0">
              <a:latin typeface="CCFindTheCreeper" pitchFamily="2" charset="0"/>
              <a:ea typeface="CCFindTheCreeper" pitchFamily="2" charset="0"/>
            </a:endParaRP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Davis - - </a:t>
            </a:r>
            <a:r>
              <a:rPr lang="en-US" sz="1200" b="1" dirty="0">
                <a:latin typeface="CCFindTheCreeper" pitchFamily="2" charset="0"/>
                <a:ea typeface="CCFindTheCreeper" pitchFamily="2" charset="0"/>
              </a:rPr>
              <a:t>Salty/Savory – chips etc</a:t>
            </a:r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.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Murphy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Reid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Vazquez</a:t>
            </a:r>
          </a:p>
          <a:p>
            <a:endParaRPr lang="en-US" sz="1400" dirty="0">
              <a:latin typeface="CCFindTheCreeper" pitchFamily="2" charset="0"/>
              <a:ea typeface="CCFindTheCreeper" pitchFamily="2" charset="0"/>
            </a:endParaRP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Weiner – </a:t>
            </a:r>
            <a:r>
              <a:rPr lang="en-US" sz="1200" b="1" dirty="0">
                <a:latin typeface="CCFindTheCreeper" pitchFamily="2" charset="0"/>
                <a:ea typeface="CCFindTheCreeper" pitchFamily="2" charset="0"/>
              </a:rPr>
              <a:t>Candy Canes – 24</a:t>
            </a:r>
          </a:p>
          <a:p>
            <a:endParaRPr lang="en-US" sz="1400" dirty="0">
              <a:latin typeface="CCFindTheCreeper" pitchFamily="2" charset="0"/>
              <a:ea typeface="CCFindTheCreeper" pitchFamily="2" charset="0"/>
            </a:endParaRP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Dickerson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Fader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Hamlet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1" y="6920837"/>
            <a:ext cx="259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Contreras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Knauer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Lopez - - - </a:t>
            </a:r>
            <a:r>
              <a:rPr lang="en-US" sz="1200" b="1" dirty="0">
                <a:latin typeface="CCFindTheCreeper" pitchFamily="2" charset="0"/>
                <a:ea typeface="CCFindTheCreeper" pitchFamily="2" charset="0"/>
              </a:rPr>
              <a:t>SWEETS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Matthews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McPherson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Watson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Soares</a:t>
            </a:r>
          </a:p>
          <a:p>
            <a:r>
              <a:rPr lang="en-US" sz="1200" dirty="0">
                <a:latin typeface="CCFindTheCreeper" pitchFamily="2" charset="0"/>
                <a:ea typeface="CCFindTheCreeper" pitchFamily="2" charset="0"/>
              </a:rPr>
              <a:t>Shaver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5674" y="4887573"/>
            <a:ext cx="1982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CFindTheCreeper" pitchFamily="2" charset="0"/>
                <a:ea typeface="CCFindTheCreeper" pitchFamily="2" charset="0"/>
              </a:rPr>
              <a:t>PLEASE SEE </a:t>
            </a:r>
          </a:p>
          <a:p>
            <a:pPr algn="ctr"/>
            <a:r>
              <a:rPr lang="en-US" sz="1600" b="1" dirty="0">
                <a:latin typeface="CCFindTheCreeper" pitchFamily="2" charset="0"/>
                <a:ea typeface="CCFindTheCreeper" pitchFamily="2" charset="0"/>
              </a:rPr>
              <a:t>THE BOX ON THE RIGHT FOR CLASS PARTY INFORMATION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9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CCAreYouForReal" pitchFamily="2" charset="0"/>
                <a:ea typeface="CCAreYouForReal" pitchFamily="2" charset="0"/>
              </a:rPr>
              <a:t>  A Peek at the Next 2 Weeks in</a:t>
            </a:r>
            <a:r>
              <a:rPr lang="en-US" sz="2400" b="1" dirty="0">
                <a:solidFill>
                  <a:schemeClr val="bg2"/>
                </a:solidFill>
                <a:latin typeface="CCAreYouForReal" pitchFamily="2" charset="0"/>
                <a:ea typeface="CCAreYouForReal" pitchFamily="2" charset="0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674" y="247590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CAreYouForReal" pitchFamily="2" charset="0"/>
                <a:ea typeface="CCAreYouForReal" pitchFamily="2" charset="0"/>
              </a:rPr>
              <a:t>Reminders</a:t>
            </a:r>
            <a:endParaRPr lang="en-US" b="1" dirty="0">
              <a:latin typeface="CCAreYouForReal" pitchFamily="2" charset="0"/>
              <a:ea typeface="CCAreYouForReal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861613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CAreYouForReal" pitchFamily="2" charset="0"/>
                <a:ea typeface="CCAreYouForReal" pitchFamily="2" charset="0"/>
              </a:rPr>
              <a:t>Learning Targets:</a:t>
            </a:r>
          </a:p>
          <a:p>
            <a:pPr algn="ctr"/>
            <a:r>
              <a:rPr lang="en-US" sz="1200" b="1" dirty="0">
                <a:latin typeface="CCAreYouForReal" pitchFamily="2" charset="0"/>
                <a:ea typeface="CCAreYouForReal" pitchFamily="2" charset="0"/>
              </a:rPr>
              <a:t>The next 9 days will be dedicated to review and wrap up of our current units. District Reading and Writing Assessments will be given as well. </a:t>
            </a:r>
          </a:p>
          <a:p>
            <a:pPr algn="ctr"/>
            <a:r>
              <a:rPr lang="en-US" sz="1200" b="1" dirty="0">
                <a:latin typeface="CCAreYouForReal" pitchFamily="2" charset="0"/>
                <a:ea typeface="CCAreYouForReal" pitchFamily="2" charset="0"/>
              </a:rPr>
              <a:t>FOCUS AREAS – </a:t>
            </a:r>
          </a:p>
          <a:p>
            <a:pPr algn="ctr"/>
            <a:r>
              <a:rPr lang="en-US" sz="1200" b="1" dirty="0">
                <a:latin typeface="CCAreYouForReal" pitchFamily="2" charset="0"/>
                <a:ea typeface="CCAreYouForReal" pitchFamily="2" charset="0"/>
              </a:rPr>
              <a:t>Summarization of Fiction Text</a:t>
            </a:r>
          </a:p>
          <a:p>
            <a:pPr algn="ctr"/>
            <a:r>
              <a:rPr lang="en-US" sz="1200" b="1" dirty="0">
                <a:latin typeface="CCAreYouForReal" pitchFamily="2" charset="0"/>
                <a:ea typeface="CCAreYouForReal" pitchFamily="2" charset="0"/>
              </a:rPr>
              <a:t>Informative Writing</a:t>
            </a:r>
          </a:p>
          <a:p>
            <a:pPr algn="ctr"/>
            <a:r>
              <a:rPr lang="en-US" sz="1200" b="1" dirty="0">
                <a:latin typeface="CCAreYouForReal" pitchFamily="2" charset="0"/>
                <a:ea typeface="CCAreYouForReal" pitchFamily="2" charset="0"/>
              </a:rPr>
              <a:t>Florida’s First Settlers and Colonies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1" y="3016865"/>
            <a:ext cx="2718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CAreYouForReal" pitchFamily="2" charset="0"/>
                <a:ea typeface="CCAreYouForReal" pitchFamily="2" charset="0"/>
              </a:rPr>
              <a:t>Students have elected to have a movie watching party for our holiday party on December 19</a:t>
            </a:r>
            <a:r>
              <a:rPr lang="en-US" sz="1400" b="1" baseline="30000" dirty="0">
                <a:latin typeface="CCAreYouForReal" pitchFamily="2" charset="0"/>
                <a:ea typeface="CCAreYouForReal" pitchFamily="2" charset="0"/>
              </a:rPr>
              <a:t>th</a:t>
            </a:r>
            <a:r>
              <a:rPr lang="en-US" sz="1400" b="1" dirty="0">
                <a:latin typeface="CCAreYouForReal" pitchFamily="2" charset="0"/>
                <a:ea typeface="CCAreYouForReal" pitchFamily="2" charset="0"/>
              </a:rPr>
              <a:t> from 12:30-2:00. Each student has been assigned an item to bring for this to make things simple for all.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66774" y="621101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CAreYouForReal" pitchFamily="2" charset="0"/>
                <a:ea typeface="CCAreYouForReal" pitchFamily="2" charset="0"/>
              </a:rPr>
              <a:t> - </a:t>
            </a:r>
            <a:r>
              <a:rPr lang="en-US" sz="1200" b="1" dirty="0">
                <a:latin typeface="CCAreYouForReal" pitchFamily="2" charset="0"/>
                <a:ea typeface="CCAreYouForReal" pitchFamily="2" charset="0"/>
              </a:rPr>
              <a:t>Drinks (12 </a:t>
            </a:r>
            <a:r>
              <a:rPr lang="en-US" sz="1200" b="1" dirty="0" err="1">
                <a:latin typeface="CCAreYouForReal" pitchFamily="2" charset="0"/>
                <a:ea typeface="CCAreYouForReal" pitchFamily="2" charset="0"/>
              </a:rPr>
              <a:t>ea</a:t>
            </a:r>
            <a:r>
              <a:rPr lang="en-US" sz="1200" b="1" dirty="0">
                <a:latin typeface="CCAreYouForReal" pitchFamily="2" charset="0"/>
                <a:ea typeface="CCAreYouForReal" pitchFamily="2" charset="0"/>
              </a:rPr>
              <a:t>)</a:t>
            </a:r>
          </a:p>
        </p:txBody>
      </p:sp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AEAC4E9-0033-484D-9688-C88DB1396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1160" y="4976820"/>
            <a:ext cx="681037" cy="8205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6F1C347-3E41-465A-86AB-F8F95032F43C}"/>
              </a:ext>
            </a:extLst>
          </p:cNvPr>
          <p:cNvSpPr txBox="1"/>
          <p:nvPr/>
        </p:nvSpPr>
        <p:spPr>
          <a:xfrm>
            <a:off x="5259235" y="6920837"/>
            <a:ext cx="134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Nekrasova</a:t>
            </a:r>
            <a:endParaRPr lang="en-US" sz="1200" dirty="0"/>
          </a:p>
          <a:p>
            <a:r>
              <a:rPr lang="en-US" sz="1200" dirty="0"/>
              <a:t>Ramsey - </a:t>
            </a:r>
            <a:r>
              <a:rPr lang="en-US" sz="1200" b="1" dirty="0"/>
              <a:t>Fruit</a:t>
            </a:r>
          </a:p>
          <a:p>
            <a:r>
              <a:rPr lang="en-US" sz="1200" dirty="0"/>
              <a:t>Roberts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177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CCAreYouForReal</vt:lpstr>
      <vt:lpstr>CCFindTheCreeper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Aynsley</dc:creator>
  <cp:lastModifiedBy>Pamela Pitchford</cp:lastModifiedBy>
  <cp:revision>5</cp:revision>
  <dcterms:created xsi:type="dcterms:W3CDTF">2014-08-01T12:31:54Z</dcterms:created>
  <dcterms:modified xsi:type="dcterms:W3CDTF">2019-12-09T14:35:37Z</dcterms:modified>
</cp:coreProperties>
</file>